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75" r:id="rId2"/>
    <p:sldId id="279" r:id="rId3"/>
    <p:sldId id="284" r:id="rId4"/>
    <p:sldId id="276" r:id="rId5"/>
    <p:sldId id="287" r:id="rId6"/>
    <p:sldId id="293" r:id="rId7"/>
    <p:sldId id="312" r:id="rId8"/>
    <p:sldId id="288" r:id="rId9"/>
    <p:sldId id="289" r:id="rId10"/>
    <p:sldId id="290" r:id="rId11"/>
    <p:sldId id="291" r:id="rId12"/>
    <p:sldId id="300" r:id="rId13"/>
    <p:sldId id="296" r:id="rId14"/>
    <p:sldId id="302" r:id="rId15"/>
    <p:sldId id="303" r:id="rId16"/>
    <p:sldId id="305" r:id="rId17"/>
    <p:sldId id="313" r:id="rId18"/>
    <p:sldId id="304" r:id="rId19"/>
    <p:sldId id="301" r:id="rId20"/>
    <p:sldId id="309" r:id="rId21"/>
    <p:sldId id="306" r:id="rId22"/>
    <p:sldId id="310" r:id="rId23"/>
    <p:sldId id="308" r:id="rId24"/>
    <p:sldId id="311" r:id="rId25"/>
    <p:sldId id="314" r:id="rId26"/>
    <p:sldId id="315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82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3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5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7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947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458533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blind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4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015091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oppressed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28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poor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8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i="1" dirty="0"/>
          </a:p>
          <a:p>
            <a:pPr marL="0" indent="0" algn="ctr">
              <a:buNone/>
            </a:pPr>
            <a:r>
              <a:rPr lang="en-GB" sz="6000" i="1" dirty="0"/>
              <a:t>‘Blessed are the </a:t>
            </a:r>
            <a:r>
              <a:rPr lang="en-GB" sz="6000" i="1" dirty="0">
                <a:highlight>
                  <a:srgbClr val="FFFF00"/>
                </a:highlight>
              </a:rPr>
              <a:t>poor</a:t>
            </a:r>
            <a:r>
              <a:rPr lang="en-GB" sz="6000" i="1" dirty="0"/>
              <a:t> in spirit, for theirs is the kingdom of heaven. Matthew 5:3 (Luke 6:20)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2492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i="1" dirty="0"/>
          </a:p>
          <a:p>
            <a:pPr marL="0" indent="0" algn="ctr">
              <a:buNone/>
            </a:pPr>
            <a:r>
              <a:rPr lang="en-GB" sz="6000" i="1" dirty="0"/>
              <a:t>The </a:t>
            </a:r>
            <a:r>
              <a:rPr lang="en-GB" sz="6000" i="1" dirty="0">
                <a:highlight>
                  <a:srgbClr val="FFFF00"/>
                </a:highlight>
              </a:rPr>
              <a:t>poor</a:t>
            </a:r>
            <a:r>
              <a:rPr lang="en-GB" sz="6000" i="1" dirty="0"/>
              <a:t> you will always have with you, but you will not always have me. Matthew 26:11 (Mark 14:5, 7, John 12:5, 6, 8)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15453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i="1" baseline="30000" dirty="0"/>
              <a:t>4 </a:t>
            </a:r>
            <a:r>
              <a:rPr lang="en-GB" sz="4400" i="1" dirty="0"/>
              <a:t>Jesus replied, ‘Go back and report to John what you hear and see: </a:t>
            </a:r>
            <a:r>
              <a:rPr lang="en-GB" sz="4400" b="1" i="1" baseline="30000" dirty="0"/>
              <a:t>5 </a:t>
            </a:r>
            <a:r>
              <a:rPr lang="en-GB" sz="4400" i="1" dirty="0"/>
              <a:t>the blind receive sight, the lame walk, those who have leprosy are cleansed, the deaf hear, the dead are raised, and the good news is proclaimed to the </a:t>
            </a:r>
            <a:r>
              <a:rPr lang="en-GB" sz="4400" i="1" dirty="0">
                <a:highlight>
                  <a:srgbClr val="FFFF00"/>
                </a:highlight>
              </a:rPr>
              <a:t>poor</a:t>
            </a:r>
            <a:r>
              <a:rPr lang="en-GB" sz="4400" i="1" dirty="0"/>
              <a:t>. </a:t>
            </a:r>
            <a:r>
              <a:rPr lang="en-GB" sz="4400" b="1" i="1" baseline="30000" dirty="0"/>
              <a:t>6 </a:t>
            </a:r>
            <a:r>
              <a:rPr lang="en-GB" sz="4400" i="1" dirty="0"/>
              <a:t>Blessed is anyone who does not stumble on account of me.’ Matthew 11:4-6 (Luke 7:22)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0370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i="1" baseline="30000" dirty="0"/>
              <a:t>1 </a:t>
            </a:r>
            <a:r>
              <a:rPr lang="en-GB" sz="4400" i="1" dirty="0"/>
              <a:t>As Jesus looked up, he saw the rich putting their gifts into the temple treasury. </a:t>
            </a:r>
            <a:r>
              <a:rPr lang="en-GB" sz="4400" b="1" i="1" baseline="30000" dirty="0"/>
              <a:t>2 </a:t>
            </a:r>
            <a:r>
              <a:rPr lang="en-GB" sz="4400" i="1" dirty="0"/>
              <a:t>He also saw a </a:t>
            </a:r>
            <a:r>
              <a:rPr lang="en-GB" sz="4400" i="1" dirty="0">
                <a:highlight>
                  <a:srgbClr val="FFFF00"/>
                </a:highlight>
              </a:rPr>
              <a:t>poor</a:t>
            </a:r>
            <a:r>
              <a:rPr lang="en-GB" sz="4400" i="1" dirty="0"/>
              <a:t> widow put in two very small copper coins. </a:t>
            </a:r>
          </a:p>
          <a:p>
            <a:pPr marL="0" indent="0" algn="ctr">
              <a:buNone/>
            </a:pPr>
            <a:r>
              <a:rPr lang="en-GB" sz="4400" b="1" i="1" baseline="30000" dirty="0"/>
              <a:t>3 </a:t>
            </a:r>
            <a:r>
              <a:rPr lang="en-GB" sz="4400" i="1" dirty="0"/>
              <a:t>‘Truly I tell you,’ he said, ‘this </a:t>
            </a:r>
            <a:r>
              <a:rPr lang="en-GB" sz="4400" i="1" dirty="0">
                <a:highlight>
                  <a:srgbClr val="FFFF00"/>
                </a:highlight>
              </a:rPr>
              <a:t>poor</a:t>
            </a:r>
            <a:r>
              <a:rPr lang="en-GB" sz="4400" i="1" dirty="0"/>
              <a:t> widow has put in more than all the others. </a:t>
            </a:r>
            <a:r>
              <a:rPr lang="en-GB" sz="4400" b="1" i="1" baseline="30000" dirty="0"/>
              <a:t>4 </a:t>
            </a:r>
            <a:r>
              <a:rPr lang="en-GB" sz="4400" i="1" dirty="0"/>
              <a:t>All these people gave their gifts out of their wealth; but she out of her poverty put in all she had to live on.’		Luke 21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6232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i="1" dirty="0"/>
              <a:t>For you know the grace of our Lord Jesus Christ, that though he was rich, yet for your sake he became </a:t>
            </a:r>
            <a:r>
              <a:rPr lang="en-GB" sz="6000" i="1" dirty="0">
                <a:highlight>
                  <a:srgbClr val="FFFF00"/>
                </a:highlight>
              </a:rPr>
              <a:t>poor</a:t>
            </a:r>
            <a:r>
              <a:rPr lang="en-GB" sz="6000" i="1" dirty="0"/>
              <a:t>, so that you through his poverty might become rich.</a:t>
            </a:r>
            <a:r>
              <a:rPr lang="en-GB" sz="6000" b="1" i="1" dirty="0"/>
              <a:t> </a:t>
            </a:r>
            <a:r>
              <a:rPr lang="en-GB" sz="6000" i="1" dirty="0"/>
              <a:t>2 Corinthians 8:9 </a:t>
            </a:r>
            <a:endParaRPr lang="en-GB" sz="6000" dirty="0"/>
          </a:p>
          <a:p>
            <a:pPr marL="0" indent="0" algn="ctr">
              <a:buNone/>
            </a:pP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15597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606097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freedom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08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015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F116BB-C600-0442-8CE5-CB7688617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1"/>
            <a:ext cx="9118600" cy="6739847"/>
          </a:xfrm>
        </p:spPr>
      </p:pic>
    </p:spTree>
    <p:extLst>
      <p:ext uri="{BB962C8B-B14F-4D97-AF65-F5344CB8AC3E}">
        <p14:creationId xmlns:p14="http://schemas.microsoft.com/office/powerpoint/2010/main" val="409583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blind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593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3283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oppressed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555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0635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i="1" dirty="0"/>
              <a:t>Is not this the kind of fasting I have chosen: to loose the chains of injustice and untie the cords of the yoke, to set the </a:t>
            </a:r>
            <a:r>
              <a:rPr lang="en-GB" sz="6000" i="1" dirty="0">
                <a:highlight>
                  <a:srgbClr val="FFFF00"/>
                </a:highlight>
              </a:rPr>
              <a:t>oppressed</a:t>
            </a:r>
            <a:r>
              <a:rPr lang="en-GB" sz="6000" i="1" dirty="0"/>
              <a:t> free and break every yoke?</a:t>
            </a:r>
            <a:br>
              <a:rPr lang="en-GB" sz="6000" i="1" dirty="0"/>
            </a:br>
            <a:r>
              <a:rPr lang="en-GB" sz="6000" i="1" dirty="0"/>
              <a:t>Isaiah 58:6</a:t>
            </a:r>
            <a:endParaRPr lang="en-GB" sz="6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884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513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i="1" baseline="30000" dirty="0"/>
              <a:t>23</a:t>
            </a:r>
            <a:r>
              <a:rPr lang="en-GB" sz="6000" i="1" dirty="0"/>
              <a:t> Away with the noise of your songs! I will not listen to the music of your harps.</a:t>
            </a:r>
            <a:br>
              <a:rPr lang="en-GB" sz="6000" i="1" dirty="0"/>
            </a:br>
            <a:r>
              <a:rPr lang="en-GB" sz="6000" i="1" baseline="30000" dirty="0"/>
              <a:t>24</a:t>
            </a:r>
            <a:r>
              <a:rPr lang="en-GB" sz="6000" i="1" dirty="0"/>
              <a:t> But let justice roll on like a river, righteousness like a never-failing stream! </a:t>
            </a:r>
          </a:p>
          <a:p>
            <a:pPr marL="0" indent="0" algn="ctr">
              <a:buNone/>
            </a:pPr>
            <a:r>
              <a:rPr lang="en-GB" sz="6000" i="1" dirty="0"/>
              <a:t>Amos 5:23-25  </a:t>
            </a:r>
            <a:endParaRPr lang="en-GB" sz="6000" dirty="0"/>
          </a:p>
          <a:p>
            <a:pPr marL="0" indent="0" algn="ctr">
              <a:buNone/>
            </a:pPr>
            <a:endParaRPr lang="en-GB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756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i="1" baseline="30000" dirty="0"/>
              <a:t>7 </a:t>
            </a:r>
            <a:r>
              <a:rPr lang="en-GB" sz="4400" i="1" dirty="0"/>
              <a:t>Will the Lord be pleased with thousands of rams, with ten thousand rivers of oil? Shall I offer my firstborn for my transgression, the fruit of my body for the sin of my soul? </a:t>
            </a:r>
            <a:r>
              <a:rPr lang="en-GB" sz="4400" b="1" i="1" baseline="30000" dirty="0"/>
              <a:t>8 </a:t>
            </a:r>
            <a:r>
              <a:rPr lang="en-GB" sz="4400" i="1" dirty="0"/>
              <a:t>He has shown you, O mortal, what is good.</a:t>
            </a:r>
            <a:br>
              <a:rPr lang="en-GB" sz="4400" i="1" dirty="0"/>
            </a:br>
            <a:r>
              <a:rPr lang="en-GB" sz="4400" i="1" dirty="0"/>
              <a:t>And what does the Lord require of you? To act justly and to love mercy</a:t>
            </a:r>
            <a:br>
              <a:rPr lang="en-GB" sz="4400" i="1" dirty="0"/>
            </a:br>
            <a:r>
              <a:rPr lang="en-GB" sz="4400" i="1" dirty="0"/>
              <a:t>and to walk humbly with your God. Micah 6:7-9 </a:t>
            </a:r>
          </a:p>
          <a:p>
            <a:pPr marL="0" indent="0" algn="ctr">
              <a:buNone/>
            </a:pPr>
            <a:endParaRPr lang="en-GB" sz="44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052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11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594896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5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983369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9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469999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61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014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282051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poor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74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9ECA85-D8E8-2749-A15E-BA22690A1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589867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912155612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04173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61:1-2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4:18-19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66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Spirit of the Sovereign Lord is on me, because the Lord 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bind up the broken-hearted, to proclaim freedom for the captives and release from darkness for the prisoners, 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</a:t>
                      </a:r>
                      <a:r>
                        <a:rPr lang="en-GB" sz="2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 Lord’s favour and the day of vengeance of our God, 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‘The Spirit of the Lord is on me, because he has anointed me to proclaim good news to the poor.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has sent me to proclaim freedom for the 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prisoners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recovery of sight for the blind,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set the oppressed free,</a:t>
                      </a:r>
                      <a:b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19 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proclaim the year of the Lord’s favour.’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8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82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174</Words>
  <Application>Microsoft Macintosh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Langham</dc:creator>
  <cp:lastModifiedBy>Paul Langham</cp:lastModifiedBy>
  <cp:revision>45</cp:revision>
  <dcterms:created xsi:type="dcterms:W3CDTF">2011-09-15T15:48:52Z</dcterms:created>
  <dcterms:modified xsi:type="dcterms:W3CDTF">2019-09-22T07:18:34Z</dcterms:modified>
</cp:coreProperties>
</file>